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8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68" r:id="rId13"/>
    <p:sldId id="273" r:id="rId14"/>
    <p:sldId id="276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75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5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825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815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2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558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5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6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0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12.04.2024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93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Бюджет муниципального образования </a:t>
            </a:r>
            <a:r>
              <a:rPr lang="ru-RU" b="1" i="1" dirty="0" err="1" smtClean="0"/>
              <a:t>Пудовское</a:t>
            </a:r>
            <a:r>
              <a:rPr lang="ru-RU" b="1" i="1" dirty="0" smtClean="0"/>
              <a:t> сельское поселение  </a:t>
            </a:r>
          </a:p>
          <a:p>
            <a:pPr algn="ctr"/>
            <a:r>
              <a:rPr lang="ru-RU" b="1" i="1" dirty="0"/>
              <a:t>н</a:t>
            </a:r>
            <a:r>
              <a:rPr lang="ru-RU" b="1" i="1" dirty="0" smtClean="0"/>
              <a:t>а</a:t>
            </a:r>
            <a:r>
              <a:rPr lang="ru-RU" b="1" dirty="0" smtClean="0"/>
              <a:t> </a:t>
            </a:r>
            <a:r>
              <a:rPr lang="ru-RU" sz="4000" b="1" i="1" dirty="0" smtClean="0"/>
              <a:t>2024</a:t>
            </a:r>
            <a:r>
              <a:rPr lang="ru-RU" b="1" dirty="0" smtClean="0"/>
              <a:t> </a:t>
            </a:r>
            <a:r>
              <a:rPr lang="ru-RU" b="1" i="1" dirty="0" smtClean="0"/>
              <a:t>год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720822"/>
              </p:ext>
            </p:extLst>
          </p:nvPr>
        </p:nvGraphicFramePr>
        <p:xfrm>
          <a:off x="395536" y="476675"/>
          <a:ext cx="8136904" cy="55110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36504"/>
                <a:gridCol w="1728192"/>
                <a:gridCol w="1872208"/>
              </a:tblGrid>
              <a:tr h="968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5 271 000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71,1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236 200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3,2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236 200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15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1909155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234 500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капитальный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и (или) ремонт автомобильных дорог общего пользования местного значения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1 402 000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- на 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реализацию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мероприятий по обеспечению доступа к воде питьевого качества населения сельских территорий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272 655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/>
                        </a:rPr>
                        <a:t>ВСЕГО:</a:t>
                      </a:r>
                      <a:endParaRPr lang="ru-RU" sz="1400" b="1" i="1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+mj-lt"/>
                          <a:cs typeface="Times New Roman" panose="02020603050405020304" pitchFamily="18" charset="0"/>
                        </a:rPr>
                        <a:t>7 416 355</a:t>
                      </a:r>
                      <a:endParaRPr lang="ru-RU" sz="1400" b="1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357731"/>
              </p:ext>
            </p:extLst>
          </p:nvPr>
        </p:nvGraphicFramePr>
        <p:xfrm>
          <a:off x="827584" y="1340768"/>
          <a:ext cx="77048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759"/>
                <a:gridCol w="2648943"/>
                <a:gridCol w="2472025"/>
                <a:gridCol w="1852129"/>
              </a:tblGrid>
              <a:tr h="924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0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6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954800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6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4907400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46,5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Резервный фонд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30000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39000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65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236200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19537"/>
              </p:ext>
            </p:extLst>
          </p:nvPr>
        </p:nvGraphicFramePr>
        <p:xfrm>
          <a:off x="683568" y="1772816"/>
          <a:ext cx="7632848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12"/>
                <a:gridCol w="3189497"/>
                <a:gridCol w="1981605"/>
                <a:gridCol w="1688034"/>
              </a:tblGrid>
              <a:tr h="869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2430000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777655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362000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284500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10540355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ctr">
              <a:buNone/>
            </a:pPr>
            <a:r>
              <a:rPr lang="ru-RU" sz="3200" dirty="0" smtClean="0"/>
              <a:t>   Бюджет муниципального образования </a:t>
            </a:r>
            <a:r>
              <a:rPr lang="ru-RU" sz="3200" dirty="0" err="1" smtClean="0"/>
              <a:t>Пудовского</a:t>
            </a:r>
            <a:r>
              <a:rPr lang="ru-RU" sz="3200" dirty="0" smtClean="0"/>
              <a:t> сельского поселения принят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Надеемся,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 Волкова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Уважаемые жители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002060"/>
                </a:solidFill>
              </a:rPr>
              <a:t>  сельского поселения!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632848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«Об утверждении 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 поселение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2025-2026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68580" indent="360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бюджета: </a:t>
            </a:r>
          </a:p>
          <a:p>
            <a:pPr marL="411480" indent="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Общий объем доходов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10 540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налоговые и неналоговые доходы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3 124 000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     </a:t>
            </a:r>
          </a:p>
          <a:p>
            <a:pPr marL="41148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10 540 355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1148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Дефицит (профицит) местного бюджета в сумме 0,0 тыс. рублей.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Доходы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7632848" cy="4059813"/>
          </a:xfrm>
        </p:spPr>
        <p:txBody>
          <a:bodyPr/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81673"/>
              </p:ext>
            </p:extLst>
          </p:nvPr>
        </p:nvGraphicFramePr>
        <p:xfrm>
          <a:off x="827584" y="1052736"/>
          <a:ext cx="7128793" cy="3917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460"/>
                <a:gridCol w="1696188"/>
                <a:gridCol w="1296145"/>
              </a:tblGrid>
              <a:tr h="5516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186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1 543 000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55,1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9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1 543 000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55,1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0569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1 028 000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36,7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1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Акцизы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j-lt"/>
                          <a:cs typeface="Times New Roman" panose="02020603050405020304" pitchFamily="18" charset="0"/>
                        </a:rPr>
                        <a:t>1 028 000</a:t>
                      </a:r>
                      <a:endParaRPr lang="ru-RU" sz="1400" b="0" i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099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230 000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1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1</a:t>
                      </a:r>
                      <a:endParaRPr lang="ru-RU" sz="1400" i="0" dirty="0" smtClean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</a:tr>
              <a:tr h="2892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203 000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7,2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66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2 801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 в местный бюджет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0177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57" y="4797153"/>
            <a:ext cx="246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78" y="4797153"/>
            <a:ext cx="20907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15" y="4797153"/>
            <a:ext cx="17986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пользование имуществом, земельных участков)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основных средств)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(найма жилого помещения)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629638"/>
              </p:ext>
            </p:extLst>
          </p:nvPr>
        </p:nvGraphicFramePr>
        <p:xfrm>
          <a:off x="971601" y="1412776"/>
          <a:ext cx="7344815" cy="34011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28391"/>
                <a:gridCol w="1728192"/>
                <a:gridCol w="2088232"/>
              </a:tblGrid>
              <a:tr h="7341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поступления от использования имущества (найма жилого</a:t>
                      </a:r>
                      <a:r>
                        <a:rPr lang="ru-RU" sz="1500" baseline="0" dirty="0" smtClean="0"/>
                        <a:t> помещения</a:t>
                      </a:r>
                      <a:r>
                        <a:rPr lang="ru-RU" sz="15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земли, находящиеся в собственности сельских поселений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основных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323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16910"/>
            <a:ext cx="20907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73" y="4916910"/>
            <a:ext cx="20843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60" y="4926930"/>
            <a:ext cx="20177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73" y="4920580"/>
            <a:ext cx="215741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Томской области  и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3104</TotalTime>
  <Words>466</Words>
  <Application>Microsoft Office PowerPoint</Application>
  <PresentationFormat>Экран (4:3)</PresentationFormat>
  <Paragraphs>186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Бумажная</vt:lpstr>
      <vt:lpstr>1_Бумажная</vt:lpstr>
      <vt:lpstr>БЮДЖЕТ ДЛЯ ГРАЖДАН</vt:lpstr>
      <vt:lpstr>Уважаемые жители Пудовского  сельского поселения!</vt:lpstr>
      <vt:lpstr>Основные показатели</vt:lpstr>
      <vt:lpstr>1. Доходы</vt:lpstr>
      <vt:lpstr>Налоговые доходы</vt:lpstr>
      <vt:lpstr>Поступление налоговых доходов в местный бюджет на 2024 год</vt:lpstr>
      <vt:lpstr>Неналоговые доходы</vt:lpstr>
      <vt:lpstr>Поступление неналоговых доходов на 2024 год</vt:lpstr>
      <vt:lpstr>Безвозмездные поступления</vt:lpstr>
      <vt:lpstr>Доходы от безвозмездных  поступлений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546</cp:revision>
  <dcterms:created xsi:type="dcterms:W3CDTF">2014-05-15T13:46:29Z</dcterms:created>
  <dcterms:modified xsi:type="dcterms:W3CDTF">2024-04-12T10:09:18Z</dcterms:modified>
</cp:coreProperties>
</file>